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E2B8C9-74E8-4EBF-9E7C-99DB7971CE3D}">
          <p14:sldIdLst>
            <p14:sldId id="256"/>
          </p14:sldIdLst>
        </p14:section>
        <p14:section name="Untitled Section" id="{C273E784-4282-4A7F-BF08-5A61E8076847}">
          <p14:sldIdLst>
            <p14:sldId id="257"/>
            <p14:sldId id="258"/>
            <p14:sldId id="260"/>
            <p14:sldId id="261"/>
            <p14:sldId id="262"/>
            <p14:sldId id="263"/>
            <p14:sldId id="265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5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90" autoAdjust="0"/>
  </p:normalViewPr>
  <p:slideViewPr>
    <p:cSldViewPr snapToGrid="0">
      <p:cViewPr varScale="1">
        <p:scale>
          <a:sx n="69" d="100"/>
          <a:sy n="69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4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4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5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4495-3B44-4BF8-AE64-CD75B44F2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CB6F-49C5-4B8E-ACD4-C2F7B626B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07d78740-23bb-402f-a50d-09729808cb5a-1664267770">
            <a:hlinkClick r:id="" action="ppaction://media"/>
            <a:extLst>
              <a:ext uri="{FF2B5EF4-FFF2-40B4-BE49-F238E27FC236}">
                <a16:creationId xmlns:a16="http://schemas.microsoft.com/office/drawing/2014/main" id="{52AA7E96-B164-431F-849D-48323C8AE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2B658-AEC5-4EDC-897F-F1D76A29CFE8}"/>
              </a:ext>
            </a:extLst>
          </p:cNvPr>
          <p:cNvSpPr txBox="1"/>
          <p:nvPr/>
        </p:nvSpPr>
        <p:spPr>
          <a:xfrm>
            <a:off x="1353588" y="1695796"/>
            <a:ext cx="9484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Ending the presentation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6B55D-6CBA-4A3E-8694-F04376421227}"/>
              </a:ext>
            </a:extLst>
          </p:cNvPr>
          <p:cNvSpPr txBox="1"/>
          <p:nvPr/>
        </p:nvSpPr>
        <p:spPr>
          <a:xfrm>
            <a:off x="3090948" y="3429000"/>
            <a:ext cx="60101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  <a:latin typeface="Bahnschrift SemiBold Condensed" panose="020B0502040204020203" pitchFamily="34" charset="0"/>
                <a:cs typeface="Arial" panose="020B0604020202020204" pitchFamily="34" charset="0"/>
              </a:rPr>
              <a:t>Thanks for listening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4800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click.wav"/>
          </p:stSnd>
        </p:sndAc>
      </p:transition>
    </mc:Choice>
    <mc:Fallback xmlns="">
      <p:transition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09C9C3-85C6-4FF3-B219-05004D550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CE89F-BE73-4FFC-AB87-3DE4B251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4" y="93407"/>
            <a:ext cx="10075605" cy="377067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Family Day in Viet Nam and other countries in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590F-6F9B-49BD-991B-9CAFA315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859"/>
            <a:ext cx="10515600" cy="1831104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Member:</a:t>
            </a:r>
            <a:r>
              <a:rPr lang="en-US" dirty="0"/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Dong Xuan Vu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Quoc Phuong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Hoang Minh Duc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Duc Quang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FAF4F-76F2-43FF-A8C0-44E3BD0C93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96" y="2583274"/>
            <a:ext cx="3593689" cy="35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8291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928-AE9C-469A-A2C3-643EDF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7" y="766918"/>
            <a:ext cx="10668002" cy="88490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Family Day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B2054C8-7054-41FC-8E2E-3562372D7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968427"/>
              </p:ext>
            </p:extLst>
          </p:nvPr>
        </p:nvGraphicFramePr>
        <p:xfrm>
          <a:off x="757080" y="1651821"/>
          <a:ext cx="10668003" cy="4130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19">
                  <a:extLst>
                    <a:ext uri="{9D8B030D-6E8A-4147-A177-3AD203B41FA5}">
                      <a16:colId xmlns:a16="http://schemas.microsoft.com/office/drawing/2014/main" val="1984425522"/>
                    </a:ext>
                  </a:extLst>
                </a:gridCol>
                <a:gridCol w="4748981">
                  <a:extLst>
                    <a:ext uri="{9D8B030D-6E8A-4147-A177-3AD203B41FA5}">
                      <a16:colId xmlns:a16="http://schemas.microsoft.com/office/drawing/2014/main" val="2043777044"/>
                    </a:ext>
                  </a:extLst>
                </a:gridCol>
                <a:gridCol w="4572003">
                  <a:extLst>
                    <a:ext uri="{9D8B030D-6E8A-4147-A177-3AD203B41FA5}">
                      <a16:colId xmlns:a16="http://schemas.microsoft.com/office/drawing/2014/main" val="3169117163"/>
                    </a:ext>
                  </a:extLst>
                </a:gridCol>
              </a:tblGrid>
              <a:tr h="246786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Viet 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9366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94572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</a:t>
                      </a:r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9569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it was first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152469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0844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0E48E92-4406-4FB2-8800-E396FA206726}"/>
              </a:ext>
            </a:extLst>
          </p:cNvPr>
          <p:cNvSpPr txBox="1"/>
          <p:nvPr/>
        </p:nvSpPr>
        <p:spPr>
          <a:xfrm>
            <a:off x="2133599" y="2213558"/>
            <a:ext cx="242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180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Whole the country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8AC3-57E5-4378-8D38-193C512462A3}"/>
              </a:ext>
            </a:extLst>
          </p:cNvPr>
          <p:cNvSpPr txBox="1"/>
          <p:nvPr/>
        </p:nvSpPr>
        <p:spPr>
          <a:xfrm>
            <a:off x="6872747" y="2213558"/>
            <a:ext cx="455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the Canadian provinces of Alberta,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British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Columbia, Ontario, Saskatchewan and Brunswick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90B05-7518-4A1C-87ED-1BFD70691338}"/>
              </a:ext>
            </a:extLst>
          </p:cNvPr>
          <p:cNvSpPr txBox="1"/>
          <p:nvPr/>
        </p:nvSpPr>
        <p:spPr>
          <a:xfrm>
            <a:off x="2133599" y="3146324"/>
            <a:ext cx="234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On June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F2121-7346-4BDE-B751-9A4C80E423A5}"/>
              </a:ext>
            </a:extLst>
          </p:cNvPr>
          <p:cNvSpPr txBox="1"/>
          <p:nvPr/>
        </p:nvSpPr>
        <p:spPr>
          <a:xfrm>
            <a:off x="6794088" y="3146324"/>
            <a:ext cx="440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On the 3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Monday of February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8687A-2D54-4FA1-8B5D-A9F2E82EAEBC}"/>
              </a:ext>
            </a:extLst>
          </p:cNvPr>
          <p:cNvSpPr txBox="1"/>
          <p:nvPr/>
        </p:nvSpPr>
        <p:spPr>
          <a:xfrm>
            <a:off x="2133599" y="4079090"/>
            <a:ext cx="389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Arial" panose="020B0604020202020204" pitchFamily="34" charset="0"/>
              </a:rPr>
              <a:t>- On June </a:t>
            </a:r>
            <a:r>
              <a:rPr lang="en-US" sz="1800" i="0" dirty="0" smtClean="0">
                <a:effectLst/>
                <a:latin typeface="Arial" panose="020B0604020202020204" pitchFamily="34" charset="0"/>
              </a:rPr>
              <a:t>28</a:t>
            </a:r>
            <a:r>
              <a:rPr lang="en-US" sz="1800" i="0" baseline="30000" dirty="0" smtClean="0">
                <a:effectLst/>
                <a:latin typeface="Arial" panose="020B0604020202020204" pitchFamily="34" charset="0"/>
              </a:rPr>
              <a:t>th</a:t>
            </a:r>
            <a:r>
              <a:rPr lang="en-US" sz="1800" i="0" dirty="0" smtClean="0">
                <a:effectLst/>
                <a:latin typeface="Arial" panose="020B0604020202020204" pitchFamily="34" charset="0"/>
              </a:rPr>
              <a:t>, 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2001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DB49F-5EF6-4BCD-865E-104D02E5ED1E}"/>
              </a:ext>
            </a:extLst>
          </p:cNvPr>
          <p:cNvSpPr txBox="1"/>
          <p:nvPr/>
        </p:nvSpPr>
        <p:spPr>
          <a:xfrm>
            <a:off x="6872748" y="4079090"/>
            <a:ext cx="23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1990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E267F-638D-4FF1-847B-652E2C178A2C}"/>
              </a:ext>
            </a:extLst>
          </p:cNvPr>
          <p:cNvSpPr txBox="1"/>
          <p:nvPr/>
        </p:nvSpPr>
        <p:spPr>
          <a:xfrm>
            <a:off x="2133599" y="4883013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To emphasize the importance of family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23587-8FB1-4B2A-9C63-2047DD04E753}"/>
              </a:ext>
            </a:extLst>
          </p:cNvPr>
          <p:cNvSpPr txBox="1"/>
          <p:nvPr/>
        </p:nvSpPr>
        <p:spPr>
          <a:xfrm>
            <a:off x="6872748" y="4856028"/>
            <a:ext cx="455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strengthen ties and bring relatives together to celebrate the importance of family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304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D3371-6F12-476F-BE32-86C32EC0F18F}"/>
              </a:ext>
            </a:extLst>
          </p:cNvPr>
          <p:cNvSpPr txBox="1"/>
          <p:nvPr/>
        </p:nvSpPr>
        <p:spPr>
          <a:xfrm>
            <a:off x="2080966" y="0"/>
            <a:ext cx="803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Viet Nam?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BA623-513F-40F1-9907-8FE605C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077218"/>
            <a:ext cx="3987538" cy="265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41E7B-EEED-41AB-B519-A280261F3DDD}"/>
              </a:ext>
            </a:extLst>
          </p:cNvPr>
          <p:cNvSpPr txBox="1"/>
          <p:nvPr/>
        </p:nvSpPr>
        <p:spPr>
          <a:xfrm>
            <a:off x="961532" y="2177592"/>
            <a:ext cx="438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housework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8690D-2BAC-441B-8414-BAD807C54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1"/>
          <a:stretch/>
        </p:blipFill>
        <p:spPr>
          <a:xfrm>
            <a:off x="1234024" y="3733915"/>
            <a:ext cx="3838477" cy="2798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E5604-A3C1-41A5-B88E-8E1670E1467F}"/>
              </a:ext>
            </a:extLst>
          </p:cNvPr>
          <p:cNvSpPr txBox="1"/>
          <p:nvPr/>
        </p:nvSpPr>
        <p:spPr>
          <a:xfrm>
            <a:off x="5829794" y="4811133"/>
            <a:ext cx="5128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Give presents</a:t>
            </a:r>
          </a:p>
        </p:txBody>
      </p:sp>
    </p:spTree>
    <p:extLst>
      <p:ext uri="{BB962C8B-B14F-4D97-AF65-F5344CB8AC3E}">
        <p14:creationId xmlns:p14="http://schemas.microsoft.com/office/powerpoint/2010/main" val="8850052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91100-BA73-4D34-A1D8-5509704B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1" y="261594"/>
            <a:ext cx="4403252" cy="3167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6CED6-B238-436B-992C-F21F5D5D5D0F}"/>
              </a:ext>
            </a:extLst>
          </p:cNvPr>
          <p:cNvSpPr txBox="1"/>
          <p:nvPr/>
        </p:nvSpPr>
        <p:spPr>
          <a:xfrm>
            <a:off x="1046375" y="1491354"/>
            <a:ext cx="5049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Take family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644E6-D05C-4606-9DEB-0A066C74E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3429000"/>
            <a:ext cx="4557489" cy="303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87E6E-D51C-4362-AA5B-F71F4B0778F0}"/>
              </a:ext>
            </a:extLst>
          </p:cNvPr>
          <p:cNvSpPr txBox="1"/>
          <p:nvPr/>
        </p:nvSpPr>
        <p:spPr>
          <a:xfrm>
            <a:off x="6588136" y="4590854"/>
            <a:ext cx="4557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Have fun together</a:t>
            </a:r>
          </a:p>
        </p:txBody>
      </p:sp>
    </p:spTree>
    <p:extLst>
      <p:ext uri="{BB962C8B-B14F-4D97-AF65-F5344CB8AC3E}">
        <p14:creationId xmlns:p14="http://schemas.microsoft.com/office/powerpoint/2010/main" val="30544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6704F-8215-4C1D-AF8B-42D7F04BF64B}"/>
              </a:ext>
            </a:extLst>
          </p:cNvPr>
          <p:cNvSpPr txBox="1"/>
          <p:nvPr/>
        </p:nvSpPr>
        <p:spPr>
          <a:xfrm>
            <a:off x="2485534" y="0"/>
            <a:ext cx="72209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Canada?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70CF8-1416-4BD7-9BE7-5679B64F4E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0" y="1167157"/>
            <a:ext cx="4021055" cy="226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C810F-3E4D-4EB8-95C1-E74EB277E514}"/>
              </a:ext>
            </a:extLst>
          </p:cNvPr>
          <p:cNvSpPr txBox="1"/>
          <p:nvPr/>
        </p:nvSpPr>
        <p:spPr>
          <a:xfrm>
            <a:off x="597030" y="1947599"/>
            <a:ext cx="549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Watch movies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D233-2AAF-4C8E-8D6B-D554BD14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77" y="3429000"/>
            <a:ext cx="4298735" cy="241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2D87-5AAE-47B6-874B-9E6A37CCAF6E}"/>
              </a:ext>
            </a:extLst>
          </p:cNvPr>
          <p:cNvSpPr txBox="1"/>
          <p:nvPr/>
        </p:nvSpPr>
        <p:spPr>
          <a:xfrm>
            <a:off x="6542200" y="4242214"/>
            <a:ext cx="598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Visit exhibitions</a:t>
            </a:r>
          </a:p>
        </p:txBody>
      </p:sp>
    </p:spTree>
    <p:extLst>
      <p:ext uri="{BB962C8B-B14F-4D97-AF65-F5344CB8AC3E}">
        <p14:creationId xmlns:p14="http://schemas.microsoft.com/office/powerpoint/2010/main" val="39215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01E4E-0462-4423-B5D9-8E02C7FA3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66" y="489048"/>
            <a:ext cx="3924693" cy="2939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B0687-BA40-4222-9377-3977EDB9CF42}"/>
              </a:ext>
            </a:extLst>
          </p:cNvPr>
          <p:cNvSpPr txBox="1"/>
          <p:nvPr/>
        </p:nvSpPr>
        <p:spPr>
          <a:xfrm>
            <a:off x="1304041" y="1640263"/>
            <a:ext cx="418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Walk in city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93E1C-92EF-45BA-8B03-DC53D18B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8" y="3428999"/>
            <a:ext cx="3728106" cy="2792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252C0-D241-4C99-9839-846F65023DEB}"/>
              </a:ext>
            </a:extLst>
          </p:cNvPr>
          <p:cNvSpPr txBox="1"/>
          <p:nvPr/>
        </p:nvSpPr>
        <p:spPr>
          <a:xfrm>
            <a:off x="6963266" y="4471401"/>
            <a:ext cx="360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Go ice-skating</a:t>
            </a:r>
          </a:p>
        </p:txBody>
      </p:sp>
    </p:spTree>
    <p:extLst>
      <p:ext uri="{BB962C8B-B14F-4D97-AF65-F5344CB8AC3E}">
        <p14:creationId xmlns:p14="http://schemas.microsoft.com/office/powerpoint/2010/main" val="35032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4" y="1980519"/>
            <a:ext cx="4877481" cy="487748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10970" y="435429"/>
            <a:ext cx="9071429" cy="15450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69769" y="792475"/>
            <a:ext cx="795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Can you suggest more 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99" y="5677354"/>
            <a:ext cx="8382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2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05" y="3735757"/>
            <a:ext cx="3250054" cy="312224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28914" y="348342"/>
            <a:ext cx="10348686" cy="27141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7886" y="972457"/>
            <a:ext cx="9463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 about the Family Day       			   in Vietnam and Canada?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</TotalTime>
  <Words>179</Words>
  <Application>Microsoft Office PowerPoint</Application>
  <PresentationFormat>Widescreen</PresentationFormat>
  <Paragraphs>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</vt:lpstr>
      <vt:lpstr>Bahnschrift SemiBold Condensed</vt:lpstr>
      <vt:lpstr>Calibri</vt:lpstr>
      <vt:lpstr>Gill Sans MT</vt:lpstr>
      <vt:lpstr>Times New Roman</vt:lpstr>
      <vt:lpstr>Gallery</vt:lpstr>
      <vt:lpstr>PowerPoint Presentation</vt:lpstr>
      <vt:lpstr>Family Day in Viet Nam and other countries in the world</vt:lpstr>
      <vt:lpstr>Family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</dc:creator>
  <cp:lastModifiedBy>Admin</cp:lastModifiedBy>
  <cp:revision>13</cp:revision>
  <dcterms:created xsi:type="dcterms:W3CDTF">2022-09-27T08:41:20Z</dcterms:created>
  <dcterms:modified xsi:type="dcterms:W3CDTF">2022-09-27T16:00:22Z</dcterms:modified>
</cp:coreProperties>
</file>